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EDFA"/>
    <a:srgbClr val="E3E1DE"/>
    <a:srgbClr val="F4A338"/>
    <a:srgbClr val="E86F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3"/>
    <p:restoredTop sz="94694"/>
  </p:normalViewPr>
  <p:slideViewPr>
    <p:cSldViewPr snapToGrid="0">
      <p:cViewPr>
        <p:scale>
          <a:sx n="55" d="100"/>
          <a:sy n="55" d="100"/>
        </p:scale>
        <p:origin x="2096" y="1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6A13C-BD8D-C0BD-A571-DFE93C0197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38B1A1-B8EA-4CFD-ADDF-298DACA170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319D5-1631-00F0-47E0-C96CABA30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DCB23-EA8B-0A4C-A7A1-CAC9DDDFAA03}" type="datetimeFigureOut">
              <a:rPr lang="en-US" smtClean="0"/>
              <a:t>12/22/23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8370C-9A61-8173-5F27-E43962093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980A5-6BDA-37D1-0BFE-CE8E50371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12BAE-B7C2-924D-8EC8-3705E9F00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991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3ED9B-5BE8-A1DF-36D6-6EA5C9453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8773B1-EE05-B663-B4B3-7882D67DCD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B624C-F7BC-C9D3-24F1-15A68184D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DCB23-EA8B-0A4C-A7A1-CAC9DDDFAA03}" type="datetimeFigureOut">
              <a:rPr lang="en-US" smtClean="0"/>
              <a:t>12/22/23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BEA668-7DA8-F8D0-F25C-D5E278E86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DE7B35-94D7-26D4-C210-E9D4557BC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12BAE-B7C2-924D-8EC8-3705E9F00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101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A5A3E5-D70A-1BDF-26F6-8C3CF3B29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DC3EDB-67BB-4424-C9AC-2534D49D0E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8FAF5C-BB07-6434-8D00-8B334F201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DCB23-EA8B-0A4C-A7A1-CAC9DDDFAA03}" type="datetimeFigureOut">
              <a:rPr lang="en-US" smtClean="0"/>
              <a:t>12/22/23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AE216E-E2D2-2EEF-8D12-34A55DC8D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58D560-72B5-A231-5783-54B9DF6E7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12BAE-B7C2-924D-8EC8-3705E9F00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793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D8F9B-479F-15B2-3C6B-276894BA0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76A86-CF21-AFE5-B1E3-57375BA76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3CA12C-90EB-1B51-4DDA-3454CC16C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DCB23-EA8B-0A4C-A7A1-CAC9DDDFAA03}" type="datetimeFigureOut">
              <a:rPr lang="en-US" smtClean="0"/>
              <a:t>12/22/23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D99CFE-5779-0B6B-1783-133D002EB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99392-E7E7-459D-0F97-D633416B6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12BAE-B7C2-924D-8EC8-3705E9F00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904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A8A9A-4E00-3DAF-6036-D21D52C89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684509-A95C-6285-58FD-C1FF4D2158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2BCB3D-8EA4-EDC2-9F12-C7C22DD7D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DCB23-EA8B-0A4C-A7A1-CAC9DDDFAA03}" type="datetimeFigureOut">
              <a:rPr lang="en-US" smtClean="0"/>
              <a:t>12/22/23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2E6590-BA32-D14E-2315-8E6204712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9F3094-714E-A8A1-87C5-30327C1A7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12BAE-B7C2-924D-8EC8-3705E9F00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910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C6CE7-788E-3F78-E9D9-912222E0F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3C693-A73D-3DA5-DCB5-A92F669B21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63D5D8-DF6D-E7AA-6E51-A8A6642EA2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FF02C3-0209-417F-9C9A-DCA0F0776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DCB23-EA8B-0A4C-A7A1-CAC9DDDFAA03}" type="datetimeFigureOut">
              <a:rPr lang="en-US" smtClean="0"/>
              <a:t>12/22/23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6B0C8F-899A-6F18-9287-2C42366E4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3F0419-EB73-EE45-6434-5C44FEDA6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12BAE-B7C2-924D-8EC8-3705E9F00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201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F3536-3EFD-A4AD-53B9-74D4170A2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C96B5F-641C-B414-237A-A5D774D1B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A4FA7A-5835-E8F5-6CF7-B82BBDDD65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C37D74-D00E-0958-5490-CE4A9BE848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5037D5-13DC-9AB8-B41E-0EB7A33390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8248B1-FD88-FC9D-5A34-D06954FE2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DCB23-EA8B-0A4C-A7A1-CAC9DDDFAA03}" type="datetimeFigureOut">
              <a:rPr lang="en-US" smtClean="0"/>
              <a:t>12/22/23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B11F5F-B56B-C615-73C6-D6A8D2F1A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E6F7FE-C322-775E-759A-0BEB15500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12BAE-B7C2-924D-8EC8-3705E9F00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876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B2897-E104-AF1B-AD34-A24A42963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8C0915-21F9-FF9C-2AFC-692172F00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DCB23-EA8B-0A4C-A7A1-CAC9DDDFAA03}" type="datetimeFigureOut">
              <a:rPr lang="en-US" smtClean="0"/>
              <a:t>12/22/23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35337E-5B6F-1D03-8DF6-12C03F94F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14C055-1CB4-574D-1F74-AE4104B2A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12BAE-B7C2-924D-8EC8-3705E9F00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307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85309E-3000-32BE-127F-60A7F4A91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DCB23-EA8B-0A4C-A7A1-CAC9DDDFAA03}" type="datetimeFigureOut">
              <a:rPr lang="en-US" smtClean="0"/>
              <a:t>12/22/23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22F9E1-6BC4-B5D1-3D96-419E6D6E7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6C0056-92EA-E443-9763-ED5A9913B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12BAE-B7C2-924D-8EC8-3705E9F00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751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60CA7-7C49-CAD3-B73C-AC89ECFD1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98F8A4-2018-CA9A-2C64-47497D242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B0659D-EA6F-B8BC-07E8-5D74E3CAE2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836800-DD97-1A10-C173-4BE08EA2E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DCB23-EA8B-0A4C-A7A1-CAC9DDDFAA03}" type="datetimeFigureOut">
              <a:rPr lang="en-US" smtClean="0"/>
              <a:t>12/22/23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4598E3-2530-7780-5862-48846FD19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E1BDD6-3B68-D3AC-3B11-7110E33BB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12BAE-B7C2-924D-8EC8-3705E9F00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86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B2A5A-AD90-B2C4-9559-66535635D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B32D19-AFBC-101E-ADF2-39BF4C6EC0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860441-3BA0-0753-3700-9FBC14CF9F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949474-EDD9-0521-67D7-9581544B4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DCB23-EA8B-0A4C-A7A1-CAC9DDDFAA03}" type="datetimeFigureOut">
              <a:rPr lang="en-US" smtClean="0"/>
              <a:t>12/22/23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49A081-BE97-4FC5-AB16-A48154E59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BE3E62-DF33-3281-4417-0F044268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12BAE-B7C2-924D-8EC8-3705E9F00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260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00E6DB-111E-A4B9-EF0B-A9C988251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081F20-FC91-7617-3EC5-FB0C6C635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149594-FCA5-A828-3BD1-18B03E8E58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BDCB23-EA8B-0A4C-A7A1-CAC9DDDFAA03}" type="datetimeFigureOut">
              <a:rPr lang="en-US" smtClean="0"/>
              <a:t>12/22/23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D548F1-578A-24C3-D04A-6249161060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D2D8BD-7073-F5CF-87A8-1AFCBEF8B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712BAE-B7C2-924D-8EC8-3705E9F00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361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082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ece of paper with a black background&#10;&#10;Description automatically generated">
            <a:extLst>
              <a:ext uri="{FF2B5EF4-FFF2-40B4-BE49-F238E27FC236}">
                <a16:creationId xmlns:a16="http://schemas.microsoft.com/office/drawing/2014/main" id="{C2850E4B-B8F4-4742-F4E5-1EA2A00A1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0804" y="3303907"/>
            <a:ext cx="14830310" cy="5183138"/>
          </a:xfrm>
          <a:prstGeom prst="rect">
            <a:avLst/>
          </a:prstGeom>
        </p:spPr>
      </p:pic>
      <p:pic>
        <p:nvPicPr>
          <p:cNvPr id="3" name="Picture 2" descr="A white oval sign with black numbers&#10;&#10;Description automatically generated">
            <a:extLst>
              <a:ext uri="{FF2B5EF4-FFF2-40B4-BE49-F238E27FC236}">
                <a16:creationId xmlns:a16="http://schemas.microsoft.com/office/drawing/2014/main" id="{6CF975D8-8EE8-B6E2-9306-AE25159067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439" b="17427"/>
          <a:stretch/>
        </p:blipFill>
        <p:spPr>
          <a:xfrm>
            <a:off x="239873" y="208547"/>
            <a:ext cx="6867538" cy="46040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507F16-9DAC-48F2-7095-E766044B031C}"/>
              </a:ext>
            </a:extLst>
          </p:cNvPr>
          <p:cNvSpPr txBox="1"/>
          <p:nvPr/>
        </p:nvSpPr>
        <p:spPr>
          <a:xfrm>
            <a:off x="7248087" y="525430"/>
            <a:ext cx="417018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Set your alarms!</a:t>
            </a:r>
          </a:p>
          <a:p>
            <a:endParaRPr lang="en-US" sz="16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3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Join Chi Alpha Nation to pray for more laborers everyday at </a:t>
            </a:r>
          </a:p>
          <a:p>
            <a:r>
              <a:rPr lang="en-US" sz="3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10:02 am.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DE8834-989C-A981-49C0-29436FFF88BA}"/>
              </a:ext>
            </a:extLst>
          </p:cNvPr>
          <p:cNvSpPr txBox="1"/>
          <p:nvPr/>
        </p:nvSpPr>
        <p:spPr>
          <a:xfrm>
            <a:off x="351692" y="5162964"/>
            <a:ext cx="114886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“</a:t>
            </a:r>
            <a:r>
              <a:rPr lang="en-US" sz="3200" b="1" dirty="0">
                <a:solidFill>
                  <a:srgbClr val="C0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So pray to the Lord who is in charge of the harvest; ask him to send more workers into his fields.” </a:t>
            </a:r>
            <a:r>
              <a:rPr lang="en-US" sz="32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Luke 10:2 NLT</a:t>
            </a:r>
          </a:p>
        </p:txBody>
      </p:sp>
    </p:spTree>
    <p:extLst>
      <p:ext uri="{BB962C8B-B14F-4D97-AF65-F5344CB8AC3E}">
        <p14:creationId xmlns:p14="http://schemas.microsoft.com/office/powerpoint/2010/main" val="2290578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0878268-AA2B-6E4F-E967-0256DD3E8CD2}"/>
              </a:ext>
            </a:extLst>
          </p:cNvPr>
          <p:cNvSpPr/>
          <p:nvPr/>
        </p:nvSpPr>
        <p:spPr>
          <a:xfrm>
            <a:off x="-70338" y="-46894"/>
            <a:ext cx="7104184" cy="6998678"/>
          </a:xfrm>
          <a:prstGeom prst="rect">
            <a:avLst/>
          </a:prstGeom>
          <a:solidFill>
            <a:srgbClr val="E3E1D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eating food with a spoon&#10;&#10;Description automatically generated">
            <a:extLst>
              <a:ext uri="{FF2B5EF4-FFF2-40B4-BE49-F238E27FC236}">
                <a16:creationId xmlns:a16="http://schemas.microsoft.com/office/drawing/2014/main" id="{5B4031CA-527E-364C-0210-68C3762F1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8495" y="-46893"/>
            <a:ext cx="6998677" cy="6998677"/>
          </a:xfrm>
          <a:prstGeom prst="rect">
            <a:avLst/>
          </a:prstGeom>
        </p:spPr>
      </p:pic>
      <p:pic>
        <p:nvPicPr>
          <p:cNvPr id="5" name="Picture 4" descr="A logo with a smile&#10;&#10;Description automatically generated">
            <a:extLst>
              <a:ext uri="{FF2B5EF4-FFF2-40B4-BE49-F238E27FC236}">
                <a16:creationId xmlns:a16="http://schemas.microsoft.com/office/drawing/2014/main" id="{EE20EAFD-5405-3A7B-CC2A-3DE891BF8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665" y="304800"/>
            <a:ext cx="3565767" cy="37136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80B642-8B70-AAA6-B833-C6D1E9A099B6}"/>
              </a:ext>
            </a:extLst>
          </p:cNvPr>
          <p:cNvSpPr txBox="1"/>
          <p:nvPr/>
        </p:nvSpPr>
        <p:spPr>
          <a:xfrm>
            <a:off x="304799" y="4018456"/>
            <a:ext cx="457200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Partner with Chi Alpha’s official compassion today!</a:t>
            </a:r>
          </a:p>
          <a:p>
            <a:pPr algn="ctr"/>
            <a:endParaRPr lang="en-US" dirty="0">
              <a:solidFill>
                <a:srgbClr val="002060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ConvoyOfHope.org</a:t>
            </a:r>
            <a:r>
              <a:rPr lang="en-US" sz="2800" b="1" dirty="0">
                <a:solidFill>
                  <a:srgbClr val="002060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/</a:t>
            </a:r>
            <a:r>
              <a:rPr lang="en-US" sz="2800" b="1" dirty="0" err="1">
                <a:solidFill>
                  <a:srgbClr val="002060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FeedOne</a:t>
            </a:r>
            <a:endParaRPr lang="en-US" sz="2800" b="1" dirty="0">
              <a:solidFill>
                <a:srgbClr val="002060"/>
              </a:solidFill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1719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58</Words>
  <Application>Microsoft Macintosh PowerPoint</Application>
  <PresentationFormat>Widescreen</PresentationFormat>
  <Paragraphs>8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2" baseType="lpstr">
      <vt:lpstr>Arial</vt:lpstr>
      <vt:lpstr>Calibri</vt:lpstr>
      <vt:lpstr>Calibri Light</vt:lpstr>
      <vt:lpstr>Helvetica Neue</vt:lpstr>
      <vt:lpstr>Helvetica Neue Condensed</vt:lpstr>
      <vt:lpstr>Helvetica Neue Condensed</vt:lpstr>
      <vt:lpstr>Helvetica Neue Condensed Black</vt:lpstr>
      <vt:lpstr>Helvetica Neue Medium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Leroy, William</dc:creator>
  <cp:lastModifiedBy>Leroy, William</cp:lastModifiedBy>
  <cp:revision>1</cp:revision>
  <dcterms:created xsi:type="dcterms:W3CDTF">2023-12-22T14:48:54Z</dcterms:created>
  <dcterms:modified xsi:type="dcterms:W3CDTF">2023-12-22T17:10:35Z</dcterms:modified>
</cp:coreProperties>
</file>