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068AB-E846-C000-A4D6-4641707AEE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89765F-FB80-21E0-B1BA-5F184491D6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BE1EF1-A07B-9F03-73CE-8603D613F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42C33-20B7-2146-BA8A-7ABBF5AF14F6}" type="datetimeFigureOut">
              <a:rPr lang="en-US" smtClean="0"/>
              <a:t>12/9/24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CFD48-1BED-649C-AD96-DFABD21FD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283CA5-81AC-2778-AB91-A5F0BB71B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AC642-B478-B446-B535-4FE547958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950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52DCA-BCC6-503E-E53D-90A24EAEF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7614B4-52FF-02CB-E264-ADC35F949B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2E81EC-9C34-29DB-CF65-7B1EA88A4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42C33-20B7-2146-BA8A-7ABBF5AF14F6}" type="datetimeFigureOut">
              <a:rPr lang="en-US" smtClean="0"/>
              <a:t>12/9/24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24F909-445A-9937-56F8-4E8A3A936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6E7A0D-A2D6-30C9-0F17-5EF38FCE2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AC642-B478-B446-B535-4FE547958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724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97F263-CADD-1BF4-2ACB-C2520BA052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9D3C42-429B-4DA5-9BBE-A2D8875C7C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4461C-D058-10D3-8AF2-AD74CEC86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42C33-20B7-2146-BA8A-7ABBF5AF14F6}" type="datetimeFigureOut">
              <a:rPr lang="en-US" smtClean="0"/>
              <a:t>12/9/24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6CF22-7185-0F8F-8D1A-BB5B42016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4945A-88BB-7456-C2D3-06A76036E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AC642-B478-B446-B535-4FE547958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080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A9A81-DA69-665A-C929-F7300736A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8E680-BE0A-AC5A-74AD-D613DEE490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1AC083-42FD-2213-1CC5-8721EA9F8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42C33-20B7-2146-BA8A-7ABBF5AF14F6}" type="datetimeFigureOut">
              <a:rPr lang="en-US" smtClean="0"/>
              <a:t>12/9/24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61A6F-C89A-1AAF-0E95-81FB40FCC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0115DD-82F6-7038-A099-88CE6FE9A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AC642-B478-B446-B535-4FE547958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845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5C72A-3C45-563A-B334-18692CC71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FE310A-BB4F-3DB4-1801-D4A90812F1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C30AF-D6D0-E1A5-FCC4-B5DA4622A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42C33-20B7-2146-BA8A-7ABBF5AF14F6}" type="datetimeFigureOut">
              <a:rPr lang="en-US" smtClean="0"/>
              <a:t>12/9/24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17F205-6FB9-D131-0201-13147A8B6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D543D2-2CFE-AB43-A10A-C2B5F80A1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AC642-B478-B446-B535-4FE547958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893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76CD1-073A-3569-E9B5-A06BC4272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287C6-E50D-DE1D-FB43-1146A49E69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741472-3A4B-EFC9-EF37-D1B91C8088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FE05A4-7394-D658-3DBE-AF7187EFF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42C33-20B7-2146-BA8A-7ABBF5AF14F6}" type="datetimeFigureOut">
              <a:rPr lang="en-US" smtClean="0"/>
              <a:t>12/9/24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F8B2AA-B325-AAB9-677E-3FEAD7299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F9C51A-8F8F-0885-9DFF-FA612EE02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AC642-B478-B446-B535-4FE547958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902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E1E88-D77E-941C-6F20-F81035C42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F39F16-945C-FBDD-3042-77E00772C3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C002B3-482C-9477-6781-E3BD51F85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8BF66C-FB6A-75B5-D905-01101AA8A9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A187B-615A-A634-D196-673D8E8138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CDC69D-FD41-5545-1572-2B600D322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42C33-20B7-2146-BA8A-7ABBF5AF14F6}" type="datetimeFigureOut">
              <a:rPr lang="en-US" smtClean="0"/>
              <a:t>12/9/24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2DB21D-7BE9-8685-A0BE-B1F0FAD3A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9CD140-EF4C-9D73-FE7F-2CA29A1A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AC642-B478-B446-B535-4FE547958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844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2D059-DC48-2C11-2F04-28ED701B5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0B2CEF-AB5D-895F-274B-C8FE9E8E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42C33-20B7-2146-BA8A-7ABBF5AF14F6}" type="datetimeFigureOut">
              <a:rPr lang="en-US" smtClean="0"/>
              <a:t>12/9/24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837F19-CEC0-8145-32AC-2AC4CF3BC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C6C794-D8C8-4B3C-8169-674983C4B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AC642-B478-B446-B535-4FE547958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08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4190C6-F23C-2B40-1D92-A6FA45EF0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42C33-20B7-2146-BA8A-7ABBF5AF14F6}" type="datetimeFigureOut">
              <a:rPr lang="en-US" smtClean="0"/>
              <a:t>12/9/24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C28D91-7F5F-060D-58A8-D5AF94529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DA327C-B943-B727-1FD9-F4405BB6A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AC642-B478-B446-B535-4FE547958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814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20BAA-8D92-F9D0-314E-C8D08A0B2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AE9395-C240-B785-1CA5-30A64CCE4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BCEB40-C3CC-4C44-4330-91823871A5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9DCEE7-01B9-9BBE-0EEC-76E21BFFA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42C33-20B7-2146-BA8A-7ABBF5AF14F6}" type="datetimeFigureOut">
              <a:rPr lang="en-US" smtClean="0"/>
              <a:t>12/9/24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B745F8-3C82-6DD8-7374-9E9BC178F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AF21FC-977A-DE41-CF11-A84C3C386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AC642-B478-B446-B535-4FE547958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312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0C3B9-EA00-70F4-58FA-72A93A72B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C819F5-1B9F-19F2-FC9B-FDFEFC07E5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B11E6D-198E-99C6-D391-AF592C3569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D2D8B0-4908-F8DA-9337-75B53AEEF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42C33-20B7-2146-BA8A-7ABBF5AF14F6}" type="datetimeFigureOut">
              <a:rPr lang="en-US" smtClean="0"/>
              <a:t>12/9/24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4C3F06-D19A-A612-7DDA-BB3D56FB4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317FA2-6871-013C-4287-60E384ABA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AC642-B478-B446-B535-4FE547958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433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DB5768-870E-1759-E564-790BDB884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B816C8-AC77-1A2F-E6B0-6F21DF2F5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93CFE1-2FFA-6E31-82DC-E4656ABCD5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442C33-20B7-2146-BA8A-7ABBF5AF14F6}" type="datetimeFigureOut">
              <a:rPr lang="en-US" smtClean="0"/>
              <a:t>12/9/24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D7FEBA-1825-BFD2-62C9-418EF23187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7549D-3C11-A60D-E3B7-C0D1E7A7AB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FAC642-B478-B446-B535-4FE547958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742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0495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F6075C-BC1F-C7AB-8952-590AB6CE2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6006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24AA55-3F11-D1C4-8EEC-F6FB4F090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5289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DD3CCC-99F4-0004-4102-1C1F2DC6C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9704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414A24-CEFF-0345-E270-CAF083863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2458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85F0A6-D64E-A3B4-7351-6FCF8E892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5065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D74AF3-8FDF-9080-6040-6B378DCCF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24899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Widescreen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Leroy, William</dc:creator>
  <cp:lastModifiedBy>Leroy, William</cp:lastModifiedBy>
  <cp:revision>1</cp:revision>
  <dcterms:created xsi:type="dcterms:W3CDTF">2024-12-09T18:15:32Z</dcterms:created>
  <dcterms:modified xsi:type="dcterms:W3CDTF">2024-12-09T18:17:11Z</dcterms:modified>
</cp:coreProperties>
</file>